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4" r:id="rId8"/>
    <p:sldId id="262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7047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2649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5721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2367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3782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7071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3127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9697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5619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1910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8695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A0FBA-D001-49CB-BF2B-0DE761952890}" type="datetimeFigureOut">
              <a:rPr lang="zh-TW" altLang="en-US" smtClean="0"/>
              <a:t>2014/5/18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6CF38-3A67-4428-9974-E898550C51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3214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helsinki.fi/group/goa/mallinnus/lines/bresenh.html" TargetMode="External"/><Relationship Id="rId2" Type="http://schemas.openxmlformats.org/officeDocument/2006/relationships/hyperlink" Target="http://www.research.ibm.com/journal/sj/041/ibmsjIVRIC.pdf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bbdQbyff_Sk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兩軸式筆式繪圖機器人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 smtClean="0"/>
              <a:t>萬能科技大學資訊工程系</a:t>
            </a:r>
            <a:endParaRPr lang="en-US" altLang="zh-TW" dirty="0" smtClean="0"/>
          </a:p>
          <a:p>
            <a:r>
              <a:rPr lang="zh-TW" altLang="en-US" dirty="0" smtClean="0"/>
              <a:t>江義淵 助理教授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2678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參考論文：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Bresenham</a:t>
            </a:r>
            <a:r>
              <a:rPr lang="en-US" altLang="zh-TW" dirty="0"/>
              <a:t>, J. E. (1 January 1965). </a:t>
            </a:r>
            <a:r>
              <a:rPr lang="en-US" altLang="zh-TW" dirty="0">
                <a:hlinkClick r:id="rId2"/>
              </a:rPr>
              <a:t>"Algorithm for computer control of a digital plotter"</a:t>
            </a:r>
            <a:r>
              <a:rPr lang="en-US" altLang="zh-TW" dirty="0"/>
              <a:t>. </a:t>
            </a:r>
            <a:r>
              <a:rPr lang="en-US" altLang="zh-TW" i="1" dirty="0"/>
              <a:t>IBM Systems Journal</a:t>
            </a:r>
            <a:r>
              <a:rPr lang="en-US" altLang="zh-TW" dirty="0"/>
              <a:t> </a:t>
            </a:r>
            <a:r>
              <a:rPr lang="en-US" altLang="zh-TW" b="1" dirty="0"/>
              <a:t>4</a:t>
            </a:r>
            <a:r>
              <a:rPr lang="en-US" altLang="zh-TW" dirty="0"/>
              <a:t> (1): 25–30</a:t>
            </a:r>
            <a:r>
              <a:rPr lang="en-US" altLang="zh-TW" dirty="0" smtClean="0"/>
              <a:t>.</a:t>
            </a:r>
          </a:p>
          <a:p>
            <a:r>
              <a:rPr lang="en-US" altLang="zh-TW" dirty="0">
                <a:hlinkClick r:id="rId3"/>
              </a:rPr>
              <a:t>"The </a:t>
            </a:r>
            <a:r>
              <a:rPr lang="en-US" altLang="zh-TW" dirty="0" err="1">
                <a:hlinkClick r:id="rId3"/>
              </a:rPr>
              <a:t>Bresenham</a:t>
            </a:r>
            <a:r>
              <a:rPr lang="en-US" altLang="zh-TW" dirty="0">
                <a:hlinkClick r:id="rId3"/>
              </a:rPr>
              <a:t> Line-Drawing Algorithm"</a:t>
            </a:r>
            <a:r>
              <a:rPr lang="en-US" altLang="zh-TW" dirty="0"/>
              <a:t>, by Colin </a:t>
            </a:r>
            <a:r>
              <a:rPr lang="en-US" altLang="zh-TW" dirty="0" smtClean="0"/>
              <a:t>Flanagan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441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示範教材</a:t>
            </a:r>
            <a:r>
              <a:rPr lang="zh-TW" altLang="en-US" dirty="0"/>
              <a:t>：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(</a:t>
            </a:r>
            <a:r>
              <a:rPr lang="zh-TW" altLang="en-US" dirty="0" smtClean="0"/>
              <a:t>程式如附件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3420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兩軸式筆式繪圖機器人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機械組件：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兩個</a:t>
            </a:r>
            <a:r>
              <a:rPr lang="zh-TW" altLang="en-US" dirty="0"/>
              <a:t>步進</a:t>
            </a:r>
            <a:r>
              <a:rPr lang="zh-TW" altLang="en-US" dirty="0" smtClean="0"/>
              <a:t>馬達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電磁開關</a:t>
            </a:r>
            <a:r>
              <a:rPr lang="en-US" altLang="zh-TW" dirty="0" smtClean="0"/>
              <a:t>(</a:t>
            </a:r>
            <a:r>
              <a:rPr lang="zh-TW" altLang="en-US" dirty="0" smtClean="0"/>
              <a:t>電磁</a:t>
            </a:r>
            <a:r>
              <a:rPr lang="zh-TW" altLang="en-US" dirty="0"/>
              <a:t>鐵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 smtClean="0"/>
              <a:t>On-off switches</a:t>
            </a:r>
            <a:endParaRPr lang="en-US" altLang="zh-TW" dirty="0"/>
          </a:p>
          <a:p>
            <a:pPr lvl="1"/>
            <a:r>
              <a:rPr lang="zh-TW" altLang="en-US" dirty="0" smtClean="0"/>
              <a:t>鋁架、 軸承、皮帶等。</a:t>
            </a:r>
            <a:endParaRPr lang="en-US" altLang="zh-TW" dirty="0" smtClean="0"/>
          </a:p>
          <a:p>
            <a:r>
              <a:rPr lang="zh-TW" altLang="en-US" dirty="0" smtClean="0"/>
              <a:t>電子組件：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Arduino UNO</a:t>
            </a:r>
          </a:p>
          <a:p>
            <a:pPr lvl="1"/>
            <a:r>
              <a:rPr lang="en-US" altLang="zh-TW" dirty="0" smtClean="0"/>
              <a:t>Arduino Shields</a:t>
            </a:r>
          </a:p>
          <a:p>
            <a:pPr lvl="1"/>
            <a:r>
              <a:rPr lang="en-US" altLang="zh-TW" dirty="0" smtClean="0"/>
              <a:t>Stepper Motor Drivers</a:t>
            </a:r>
          </a:p>
          <a:p>
            <a:pPr lvl="1"/>
            <a:r>
              <a:rPr lang="en-US" altLang="zh-TW" dirty="0" smtClean="0"/>
              <a:t>Bluetooth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20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兩軸式筆式繪圖機器人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(pictures)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54" y="1825625"/>
            <a:ext cx="5068664" cy="3801498"/>
          </a:xfrm>
          <a:prstGeom prst="rect">
            <a:avLst/>
          </a:prstGeom>
        </p:spPr>
      </p:pic>
      <p:pic>
        <p:nvPicPr>
          <p:cNvPr id="5" name="WP_20140518_073408Z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22124" y="1825625"/>
            <a:ext cx="5068664" cy="380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30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本教具之目標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 smtClean="0"/>
              <a:t>啟發同學之程式設計潛能；</a:t>
            </a:r>
            <a:endParaRPr lang="en-US" altLang="zh-TW" dirty="0" smtClean="0"/>
          </a:p>
          <a:p>
            <a:r>
              <a:rPr lang="zh-TW" altLang="en-US" dirty="0" smtClean="0"/>
              <a:t>作為資工系多門核心課程垂直整合之實驗平台，包括：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Ｃ語言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物件導向程式設計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視窗程式設計</a:t>
            </a:r>
            <a:endParaRPr lang="en-US" altLang="zh-TW" dirty="0" smtClean="0"/>
          </a:p>
          <a:p>
            <a:pPr lvl="1"/>
            <a:r>
              <a:rPr lang="zh-TW" altLang="en-US" dirty="0"/>
              <a:t>嵌入</a:t>
            </a:r>
            <a:r>
              <a:rPr lang="zh-TW" altLang="en-US" dirty="0" smtClean="0"/>
              <a:t>式系統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資料結構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演算法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影像處理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圖形識別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人工</a:t>
            </a:r>
            <a:r>
              <a:rPr lang="zh-TW" altLang="en-US" dirty="0"/>
              <a:t>智慧</a:t>
            </a:r>
          </a:p>
        </p:txBody>
      </p:sp>
    </p:spTree>
    <p:extLst>
      <p:ext uri="{BB962C8B-B14F-4D97-AF65-F5344CB8AC3E}">
        <p14:creationId xmlns:p14="http://schemas.microsoft.com/office/powerpoint/2010/main" val="170675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課程單元設計</a:t>
            </a:r>
            <a:r>
              <a:rPr lang="en-US" altLang="zh-TW" dirty="0" smtClean="0"/>
              <a:t>(</a:t>
            </a:r>
            <a:r>
              <a:rPr lang="zh-TW" altLang="en-US" dirty="0"/>
              <a:t>一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Arduino</a:t>
            </a:r>
          </a:p>
          <a:p>
            <a:pPr lvl="1"/>
            <a:r>
              <a:rPr lang="zh-TW" altLang="en-US" dirty="0" smtClean="0"/>
              <a:t>電磁開關控制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penDown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penUp</a:t>
            </a:r>
            <a:r>
              <a:rPr lang="en-US" altLang="zh-TW" dirty="0" smtClean="0"/>
              <a:t>)</a:t>
            </a:r>
          </a:p>
          <a:p>
            <a:pPr lvl="1"/>
            <a:r>
              <a:rPr lang="zh-TW" altLang="en-US" dirty="0" smtClean="0"/>
              <a:t>單一</a:t>
            </a:r>
            <a:r>
              <a:rPr lang="zh-TW" altLang="en-US" dirty="0"/>
              <a:t>步進</a:t>
            </a:r>
            <a:r>
              <a:rPr lang="zh-TW" altLang="en-US" dirty="0" smtClean="0"/>
              <a:t>馬達控制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雙重步進馬達控制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畫直線</a:t>
            </a:r>
            <a:r>
              <a:rPr lang="en-US" altLang="zh-TW" dirty="0" smtClean="0"/>
              <a:t>(</a:t>
            </a:r>
            <a:r>
              <a:rPr lang="zh-TW" altLang="en-US" dirty="0" smtClean="0"/>
              <a:t>垂直、水平、</a:t>
            </a:r>
            <a:r>
              <a:rPr lang="en-US" altLang="zh-TW" dirty="0" smtClean="0"/>
              <a:t>45</a:t>
            </a:r>
            <a:r>
              <a:rPr lang="zh-TW" altLang="en-US" dirty="0" smtClean="0"/>
              <a:t>度、任意斜率</a:t>
            </a:r>
            <a:r>
              <a:rPr lang="en-US" altLang="zh-TW" dirty="0" smtClean="0"/>
              <a:t>)</a:t>
            </a:r>
          </a:p>
          <a:p>
            <a:pPr lvl="1"/>
            <a:r>
              <a:rPr lang="zh-TW" altLang="en-US" dirty="0" smtClean="0"/>
              <a:t>畫圓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畫</a:t>
            </a:r>
            <a:r>
              <a:rPr lang="en-US" altLang="zh-TW" dirty="0" smtClean="0"/>
              <a:t>Spline Curve</a:t>
            </a:r>
          </a:p>
          <a:p>
            <a:r>
              <a:rPr lang="en-US" altLang="zh-TW" dirty="0" smtClean="0"/>
              <a:t>PC </a:t>
            </a:r>
            <a:r>
              <a:rPr lang="zh-TW" altLang="en-US" dirty="0" smtClean="0"/>
              <a:t>與</a:t>
            </a:r>
            <a:r>
              <a:rPr lang="en-US" altLang="zh-TW" dirty="0" smtClean="0"/>
              <a:t>Arduino</a:t>
            </a:r>
            <a:r>
              <a:rPr lang="zh-TW" altLang="en-US" dirty="0" smtClean="0"/>
              <a:t>之間的通訊（</a:t>
            </a:r>
            <a:r>
              <a:rPr lang="en-US" altLang="zh-TW" dirty="0" smtClean="0"/>
              <a:t>Serial Communication</a:t>
            </a:r>
            <a:r>
              <a:rPr lang="zh-TW" altLang="en-US" dirty="0" smtClean="0"/>
              <a:t>）</a:t>
            </a:r>
            <a:endParaRPr lang="en-US" altLang="zh-TW" dirty="0" smtClean="0"/>
          </a:p>
          <a:p>
            <a:r>
              <a:rPr lang="en-US" altLang="zh-TW" dirty="0" smtClean="0"/>
              <a:t>Android</a:t>
            </a:r>
            <a:r>
              <a:rPr lang="zh-TW" altLang="en-US" dirty="0" smtClean="0"/>
              <a:t>手機與</a:t>
            </a:r>
            <a:r>
              <a:rPr lang="en-US" altLang="zh-TW" dirty="0" smtClean="0"/>
              <a:t>Arduino</a:t>
            </a:r>
            <a:r>
              <a:rPr lang="zh-TW" altLang="en-US" dirty="0" smtClean="0"/>
              <a:t>之間藍牙通訊</a:t>
            </a:r>
            <a:endParaRPr lang="en-US" altLang="zh-TW" dirty="0" smtClean="0"/>
          </a:p>
          <a:p>
            <a:endParaRPr lang="en-US" altLang="zh-TW" dirty="0" smtClean="0"/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55946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課程單元設計</a:t>
            </a:r>
            <a:r>
              <a:rPr lang="en-US" altLang="zh-TW" dirty="0" smtClean="0"/>
              <a:t>(</a:t>
            </a:r>
            <a:r>
              <a:rPr lang="zh-TW" altLang="en-US" dirty="0"/>
              <a:t>二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PC</a:t>
            </a:r>
            <a:r>
              <a:rPr lang="zh-TW" altLang="en-US" dirty="0" smtClean="0"/>
              <a:t>上設計一個繪圖軟體：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Matlab</a:t>
            </a:r>
            <a:r>
              <a:rPr lang="zh-TW" altLang="en-US" dirty="0" smtClean="0"/>
              <a:t>或</a:t>
            </a:r>
            <a:r>
              <a:rPr lang="en-US" altLang="zh-TW" dirty="0" smtClean="0"/>
              <a:t>Python</a:t>
            </a:r>
            <a:r>
              <a:rPr lang="zh-TW" altLang="en-US" dirty="0" smtClean="0"/>
              <a:t>程式設計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視窗程式設計（</a:t>
            </a:r>
            <a:r>
              <a:rPr lang="en-US" altLang="zh-TW" dirty="0" smtClean="0"/>
              <a:t>GUI</a:t>
            </a:r>
            <a:r>
              <a:rPr lang="zh-TW" altLang="en-US" dirty="0" smtClean="0"/>
              <a:t>）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滑鼠事件的偵測與控制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畫布</a:t>
            </a:r>
            <a:r>
              <a:rPr lang="en-US" altLang="zh-TW" dirty="0" smtClean="0"/>
              <a:t>Canvas</a:t>
            </a:r>
            <a:r>
              <a:rPr lang="zh-TW" altLang="en-US" dirty="0" smtClean="0"/>
              <a:t>類別的使用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Line, Polygon, Circle, Arc, Spline Curves</a:t>
            </a:r>
            <a:r>
              <a:rPr lang="zh-TW" altLang="en-US" dirty="0" smtClean="0"/>
              <a:t>等實作。</a:t>
            </a:r>
            <a:endParaRPr lang="en-US" altLang="zh-TW" dirty="0" smtClean="0"/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04623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課程單元設計</a:t>
            </a:r>
            <a:r>
              <a:rPr lang="en-US" altLang="zh-TW" dirty="0" smtClean="0"/>
              <a:t>(</a:t>
            </a:r>
            <a:r>
              <a:rPr lang="zh-TW" altLang="en-US" dirty="0" smtClean="0"/>
              <a:t>三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Android</a:t>
            </a:r>
            <a:r>
              <a:rPr lang="zh-TW" altLang="en-US" dirty="0" smtClean="0"/>
              <a:t>手機上設計一個繪圖軟體：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JAVA</a:t>
            </a:r>
            <a:r>
              <a:rPr lang="zh-TW" altLang="en-US" dirty="0" smtClean="0"/>
              <a:t>程式設計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GUI</a:t>
            </a:r>
            <a:r>
              <a:rPr lang="zh-TW" altLang="en-US" dirty="0" smtClean="0"/>
              <a:t>設計</a:t>
            </a:r>
            <a:r>
              <a:rPr lang="en-US" altLang="zh-TW" dirty="0" smtClean="0"/>
              <a:t>(Button, image view,…</a:t>
            </a:r>
            <a:r>
              <a:rPr lang="zh-TW" altLang="en-US" dirty="0" smtClean="0"/>
              <a:t>等</a:t>
            </a:r>
            <a:r>
              <a:rPr lang="en-US" altLang="zh-TW" dirty="0" smtClean="0"/>
              <a:t> )</a:t>
            </a:r>
          </a:p>
          <a:p>
            <a:pPr lvl="1"/>
            <a:r>
              <a:rPr lang="zh-TW" altLang="en-US" dirty="0" smtClean="0"/>
              <a:t>觸控事件的偵測與控制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畫布</a:t>
            </a:r>
            <a:r>
              <a:rPr lang="en-US" altLang="zh-TW" dirty="0" smtClean="0"/>
              <a:t>Canvas</a:t>
            </a:r>
            <a:r>
              <a:rPr lang="zh-TW" altLang="en-US" dirty="0" smtClean="0"/>
              <a:t>類別的使用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Line, Polygon, Circle, Arc, Spline Curves</a:t>
            </a:r>
            <a:r>
              <a:rPr lang="zh-TW" altLang="en-US" dirty="0" smtClean="0"/>
              <a:t>等實作。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5983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課程單元設計</a:t>
            </a:r>
            <a:r>
              <a:rPr lang="en-US" altLang="zh-TW" dirty="0" smtClean="0"/>
              <a:t>(</a:t>
            </a:r>
            <a:r>
              <a:rPr lang="zh-TW" altLang="en-US" dirty="0" smtClean="0"/>
              <a:t>四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影像處理演算法：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影像邊緣偵測（</a:t>
            </a:r>
            <a:r>
              <a:rPr lang="en-US" altLang="zh-TW" dirty="0" smtClean="0"/>
              <a:t>Edge detection</a:t>
            </a:r>
            <a:r>
              <a:rPr lang="zh-TW" altLang="en-US" dirty="0" smtClean="0"/>
              <a:t>）</a:t>
            </a:r>
            <a:r>
              <a:rPr lang="en-US" altLang="zh-TW" dirty="0" smtClean="0"/>
              <a:t>;</a:t>
            </a:r>
          </a:p>
          <a:p>
            <a:pPr lvl="1"/>
            <a:r>
              <a:rPr lang="zh-TW" altLang="en-US" dirty="0" smtClean="0"/>
              <a:t>細線化；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向量化</a:t>
            </a:r>
            <a:r>
              <a:rPr lang="en-US" altLang="zh-TW" dirty="0" smtClean="0"/>
              <a:t>(Raster to Vector)</a:t>
            </a:r>
          </a:p>
        </p:txBody>
      </p:sp>
    </p:spTree>
    <p:extLst>
      <p:ext uri="{BB962C8B-B14F-4D97-AF65-F5344CB8AC3E}">
        <p14:creationId xmlns:p14="http://schemas.microsoft.com/office/powerpoint/2010/main" val="53377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課程單元設計</a:t>
            </a:r>
            <a:r>
              <a:rPr lang="en-US" altLang="zh-TW" dirty="0" smtClean="0"/>
              <a:t>(</a:t>
            </a:r>
            <a:r>
              <a:rPr lang="zh-TW" altLang="en-US" dirty="0" smtClean="0"/>
              <a:t>五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圖形識別與人工智慧：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人臉偵測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五官偵測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機器人素描</a:t>
            </a:r>
            <a:r>
              <a:rPr lang="en-US" altLang="zh-TW" dirty="0"/>
              <a:t>(</a:t>
            </a:r>
            <a:r>
              <a:rPr lang="en-US" altLang="zh-TW" dirty="0">
                <a:hlinkClick r:id="rId2"/>
              </a:rPr>
              <a:t>http://www.youtube.com/watch?v=bbdQbyff_Sk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580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337</Words>
  <Application>Microsoft Office PowerPoint</Application>
  <PresentationFormat>寬螢幕</PresentationFormat>
  <Paragraphs>67</Paragraphs>
  <Slides>11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新細明體</vt:lpstr>
      <vt:lpstr>Arial</vt:lpstr>
      <vt:lpstr>Calibri</vt:lpstr>
      <vt:lpstr>Calibri Light</vt:lpstr>
      <vt:lpstr>Office 佈景主題</vt:lpstr>
      <vt:lpstr>兩軸式筆式繪圖機器人</vt:lpstr>
      <vt:lpstr>兩軸式筆式繪圖機器人</vt:lpstr>
      <vt:lpstr>兩軸式筆式繪圖機器人</vt:lpstr>
      <vt:lpstr>本教具之目標</vt:lpstr>
      <vt:lpstr>課程單元設計(一)</vt:lpstr>
      <vt:lpstr>課程單元設計(二)</vt:lpstr>
      <vt:lpstr>課程單元設計(三)</vt:lpstr>
      <vt:lpstr>課程單元設計(四)</vt:lpstr>
      <vt:lpstr>課程單元設計(五)</vt:lpstr>
      <vt:lpstr>參考論文：</vt:lpstr>
      <vt:lpstr>示範教材：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兩軸式筆式繪圖機器人</dc:title>
  <dc:creator>Yi-Yuan Chiang</dc:creator>
  <cp:lastModifiedBy>Yi-Yuan Chiang</cp:lastModifiedBy>
  <cp:revision>20</cp:revision>
  <dcterms:created xsi:type="dcterms:W3CDTF">2014-05-18T07:16:15Z</dcterms:created>
  <dcterms:modified xsi:type="dcterms:W3CDTF">2014-05-18T12:40:35Z</dcterms:modified>
</cp:coreProperties>
</file>

<file path=docProps/thumbnail.jpeg>
</file>